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57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5" d="100"/>
          <a:sy n="105" d="100"/>
        </p:scale>
        <p:origin x="-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4CCD4D-1FAB-488C-9941-4B602B745008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63F7E31-489E-4194-BD2F-1C256716D5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galletas saladas</a:t>
            </a:r>
            <a:br>
              <a:rPr lang="es-ES" smtClean="0"/>
            </a:br>
            <a:r>
              <a:rPr lang="es-ES" smtClean="0"/>
              <a:t>papas fritas</a:t>
            </a:r>
            <a:br>
              <a:rPr lang="es-ES" smtClean="0"/>
            </a:br>
            <a:r>
              <a:rPr lang="es-ES" smtClean="0"/>
              <a:t>Chex mezcla</a:t>
            </a:r>
            <a:br>
              <a:rPr lang="es-ES" smtClean="0"/>
            </a:br>
            <a:r>
              <a:rPr lang="es-ES" smtClean="0"/>
              <a:t>galletas de peces de colores</a:t>
            </a: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ED2B12-3070-44B0-97A1-367C303D5B0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1DD512D2-ED0D-4E9E-B738-FCA9C42E0A84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63E8B72-E3F8-45E1-95B0-096D305A42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97996-3C34-44C3-B374-39AC04702141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28AD1-F76D-4A23-B71F-2F85601BFE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4E7BE-FFA2-4FCD-8955-A25C76F528C0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B68FE-091C-43D4-9D7A-F50C6CA63C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65D1E-8220-4DEF-B043-1E9AB06B8251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EE48E-AEC5-4226-8F8D-F9501F1E0A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" name="Isosceles Triangle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cxnSp>
        <p:nvCxnSpPr>
          <p:cNvPr id="6" name="Straight Connector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C976E-A087-438A-BDFC-221E98F212AC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30EF0-470B-496B-95A4-254FA25D03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D1EC7-3481-493A-93BD-78C04E367229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529CE-5CE0-44C2-9318-C81A57DC3E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EC199-F53D-4C21-98FC-3010B7364ED4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466CE33-C964-42D0-83D0-9452E3874A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9E456-D9B0-4EF3-977E-99D832876D8B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3BA9B-D5C9-4A28-A091-6FB27B12F2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E835-6B02-4201-A752-68E762DA9262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916C-308D-4FE4-AA79-180B69177F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BB5CAC7-F215-474B-9C2A-D385B671C45C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ABBC102-A938-4D82-A07E-11F85E90B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A008DFE-C297-4113-9A94-71C699D5FBF0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DA38DCC3-6282-43B9-8F4A-CB73AE7E7B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tile tx="0" ty="0" sx="70000" sy="7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6E00465-0001-461F-800E-47A106DB3909}" type="datetimeFigureOut">
              <a:rPr lang="en-US"/>
              <a:pPr>
                <a:defRPr/>
              </a:pPr>
              <a:t>4/5/2012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4BA06F-050D-498F-9555-B56954FDE7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marL="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10" Type="http://schemas.openxmlformats.org/officeDocument/2006/relationships/image" Target="../media/image84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jpe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228600"/>
            <a:ext cx="9372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 b="1">
                <a:latin typeface="Goudy Old Style" pitchFamily="18" charset="0"/>
              </a:rPr>
              <a:t>Las comidas del día en que me gusta comer!</a:t>
            </a:r>
            <a:endParaRPr lang="en-US" sz="5400" b="1">
              <a:latin typeface="Goudy Old Style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438400" y="3048000"/>
            <a:ext cx="449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Goudy Old Style" pitchFamily="18" charset="0"/>
              </a:rPr>
              <a:t>By: Maggie Duich</a:t>
            </a:r>
          </a:p>
        </p:txBody>
      </p:sp>
    </p:spTree>
  </p:cSld>
  <p:clrMapOvr>
    <a:masterClrMapping/>
  </p:clrMapOvr>
  <p:transition spd="slow" advTm="5000">
    <p:wip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-254000" y="-41564"/>
            <a:ext cx="8229600" cy="1399032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Refrescos:</a:t>
            </a:r>
          </a:p>
        </p:txBody>
      </p:sp>
      <p:pic>
        <p:nvPicPr>
          <p:cNvPr id="25603" name="Picture 5" descr="coke-classic-c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" y="4238625"/>
            <a:ext cx="28035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7" descr="chocolate-mil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1050" y="3084513"/>
            <a:ext cx="13208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9" descr="orange-juice-hair-condition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6613" y="312738"/>
            <a:ext cx="2185987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1" descr="MTMyMjA0MjQ3NTQxNTJfM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312738"/>
            <a:ext cx="24034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3" descr="plastic-water-bott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21050" y="5018088"/>
            <a:ext cx="11493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5" descr="Strawberry_%20Smoothi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94563" y="3609975"/>
            <a:ext cx="1608137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7" descr="kiwi_fruit_smoothi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53000" y="3195638"/>
            <a:ext cx="2074863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9" descr="hot-chocolat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0338" y="1184275"/>
            <a:ext cx="2740025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Box 1"/>
          <p:cNvSpPr txBox="1">
            <a:spLocks noChangeArrowheads="1"/>
          </p:cNvSpPr>
          <p:nvPr/>
        </p:nvSpPr>
        <p:spPr bwMode="auto">
          <a:xfrm>
            <a:off x="685800" y="3962400"/>
            <a:ext cx="2362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chocolate caliente</a:t>
            </a:r>
          </a:p>
        </p:txBody>
      </p:sp>
      <p:sp>
        <p:nvSpPr>
          <p:cNvPr id="25612" name="TextBox 2"/>
          <p:cNvSpPr txBox="1">
            <a:spLocks noChangeArrowheads="1"/>
          </p:cNvSpPr>
          <p:nvPr/>
        </p:nvSpPr>
        <p:spPr bwMode="auto">
          <a:xfrm>
            <a:off x="915988" y="6477000"/>
            <a:ext cx="1409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Coca-Cola</a:t>
            </a:r>
          </a:p>
        </p:txBody>
      </p:sp>
      <p:sp>
        <p:nvSpPr>
          <p:cNvPr id="25613" name="TextBox 3"/>
          <p:cNvSpPr txBox="1">
            <a:spLocks noChangeArrowheads="1"/>
          </p:cNvSpPr>
          <p:nvPr/>
        </p:nvSpPr>
        <p:spPr bwMode="auto">
          <a:xfrm>
            <a:off x="3376613" y="2722563"/>
            <a:ext cx="21859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vaso de jugo de naranja</a:t>
            </a:r>
          </a:p>
        </p:txBody>
      </p:sp>
      <p:sp>
        <p:nvSpPr>
          <p:cNvPr id="25614" name="TextBox 4"/>
          <p:cNvSpPr txBox="1">
            <a:spLocks noChangeArrowheads="1"/>
          </p:cNvSpPr>
          <p:nvPr/>
        </p:nvSpPr>
        <p:spPr bwMode="auto">
          <a:xfrm>
            <a:off x="6438900" y="2744788"/>
            <a:ext cx="2327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vaso de jugo de manzana</a:t>
            </a:r>
          </a:p>
        </p:txBody>
      </p:sp>
      <p:sp>
        <p:nvSpPr>
          <p:cNvPr id="25615" name="TextBox 5"/>
          <p:cNvSpPr txBox="1">
            <a:spLocks noChangeArrowheads="1"/>
          </p:cNvSpPr>
          <p:nvPr/>
        </p:nvSpPr>
        <p:spPr bwMode="auto">
          <a:xfrm>
            <a:off x="3130550" y="4470400"/>
            <a:ext cx="1828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vaso de chocolate con leche</a:t>
            </a:r>
          </a:p>
        </p:txBody>
      </p:sp>
      <p:sp>
        <p:nvSpPr>
          <p:cNvPr id="25616" name="TextBox 6"/>
          <p:cNvSpPr txBox="1">
            <a:spLocks noChangeArrowheads="1"/>
          </p:cNvSpPr>
          <p:nvPr/>
        </p:nvSpPr>
        <p:spPr bwMode="auto">
          <a:xfrm>
            <a:off x="3070225" y="6477000"/>
            <a:ext cx="18208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Una botella de agua</a:t>
            </a:r>
          </a:p>
        </p:txBody>
      </p:sp>
      <p:sp>
        <p:nvSpPr>
          <p:cNvPr id="25617" name="TextBox 7"/>
          <p:cNvSpPr txBox="1">
            <a:spLocks noChangeArrowheads="1"/>
          </p:cNvSpPr>
          <p:nvPr/>
        </p:nvSpPr>
        <p:spPr bwMode="auto">
          <a:xfrm>
            <a:off x="5338763" y="6308725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batido de kiwi</a:t>
            </a:r>
          </a:p>
        </p:txBody>
      </p:sp>
      <p:sp>
        <p:nvSpPr>
          <p:cNvPr id="25618" name="TextBox 8"/>
          <p:cNvSpPr txBox="1">
            <a:spLocks noChangeArrowheads="1"/>
          </p:cNvSpPr>
          <p:nvPr/>
        </p:nvSpPr>
        <p:spPr bwMode="auto">
          <a:xfrm>
            <a:off x="7331075" y="6080125"/>
            <a:ext cx="18494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batido de fresa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-228600" y="-152400"/>
            <a:ext cx="8229600" cy="1399032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La comida de mar: 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990600"/>
            <a:ext cx="28114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6175" y="2770188"/>
            <a:ext cx="2613025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1650" y="304800"/>
            <a:ext cx="325755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7338" y="3814763"/>
            <a:ext cx="3360737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62400" y="46482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990600"/>
            <a:ext cx="2133600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11988" y="4922838"/>
            <a:ext cx="150495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TextBox 1"/>
          <p:cNvSpPr txBox="1">
            <a:spLocks noChangeArrowheads="1"/>
          </p:cNvSpPr>
          <p:nvPr/>
        </p:nvSpPr>
        <p:spPr bwMode="auto">
          <a:xfrm>
            <a:off x="1150938" y="3429000"/>
            <a:ext cx="28114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 langosta</a:t>
            </a:r>
          </a:p>
        </p:txBody>
      </p:sp>
      <p:sp>
        <p:nvSpPr>
          <p:cNvPr id="26635" name="TextBox 2"/>
          <p:cNvSpPr txBox="1">
            <a:spLocks noChangeArrowheads="1"/>
          </p:cNvSpPr>
          <p:nvPr/>
        </p:nvSpPr>
        <p:spPr bwMode="auto">
          <a:xfrm>
            <a:off x="4724400" y="6391275"/>
            <a:ext cx="32670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congrejo</a:t>
            </a:r>
          </a:p>
        </p:txBody>
      </p:sp>
      <p:sp>
        <p:nvSpPr>
          <p:cNvPr id="26636" name="TextBox 3"/>
          <p:cNvSpPr txBox="1">
            <a:spLocks noChangeArrowheads="1"/>
          </p:cNvSpPr>
          <p:nvPr/>
        </p:nvSpPr>
        <p:spPr bwMode="auto">
          <a:xfrm>
            <a:off x="7113588" y="4478338"/>
            <a:ext cx="205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camarón</a:t>
            </a:r>
          </a:p>
        </p:txBody>
      </p:sp>
      <p:sp>
        <p:nvSpPr>
          <p:cNvPr id="26637" name="TextBox 4"/>
          <p:cNvSpPr txBox="1">
            <a:spLocks noChangeArrowheads="1"/>
          </p:cNvSpPr>
          <p:nvPr/>
        </p:nvSpPr>
        <p:spPr bwMode="auto">
          <a:xfrm>
            <a:off x="7318375" y="6118225"/>
            <a:ext cx="16494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sushi</a:t>
            </a:r>
          </a:p>
        </p:txBody>
      </p:sp>
      <p:sp>
        <p:nvSpPr>
          <p:cNvPr id="26638" name="TextBox 5"/>
          <p:cNvSpPr txBox="1">
            <a:spLocks noChangeArrowheads="1"/>
          </p:cNvSpPr>
          <p:nvPr/>
        </p:nvSpPr>
        <p:spPr bwMode="auto">
          <a:xfrm>
            <a:off x="3921125" y="3567113"/>
            <a:ext cx="14620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salmón</a:t>
            </a:r>
          </a:p>
        </p:txBody>
      </p:sp>
      <p:sp>
        <p:nvSpPr>
          <p:cNvPr id="26639" name="TextBox 6"/>
          <p:cNvSpPr txBox="1">
            <a:spLocks noChangeArrowheads="1"/>
          </p:cNvSpPr>
          <p:nvPr/>
        </p:nvSpPr>
        <p:spPr bwMode="auto">
          <a:xfrm>
            <a:off x="6811963" y="2439988"/>
            <a:ext cx="190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almejas</a:t>
            </a:r>
          </a:p>
        </p:txBody>
      </p:sp>
      <p:sp>
        <p:nvSpPr>
          <p:cNvPr id="26640" name="TextBox 7"/>
          <p:cNvSpPr txBox="1">
            <a:spLocks noChangeArrowheads="1"/>
          </p:cNvSpPr>
          <p:nvPr/>
        </p:nvSpPr>
        <p:spPr bwMode="auto">
          <a:xfrm>
            <a:off x="1311275" y="6038850"/>
            <a:ext cx="24907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mejillones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04800" y="2819400"/>
            <a:ext cx="8229600" cy="139858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n>
                  <a:noFill/>
                </a:ln>
                <a:effectLst/>
              </a:rPr>
              <a:t>*The End*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750" y="145256"/>
            <a:ext cx="8229600" cy="1399033"/>
          </a:xfrm>
        </p:spPr>
        <p:txBody>
          <a:bodyPr rtlCol="0"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La comida me gusta comer para el desayuno: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5363" name="Picture 4" descr="Waffles_with_maple_syrup_and_but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133600"/>
            <a:ext cx="20574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sausage%20patt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2133600"/>
            <a:ext cx="2238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crispy-bac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2133600"/>
            <a:ext cx="21336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0" descr="hundreds-of-rice-cereal-ring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4648200"/>
            <a:ext cx="20574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2" descr="scrambled-eggs-on-toast-9249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4600" y="4419600"/>
            <a:ext cx="166846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4" descr="bagel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9000" y="5105400"/>
            <a:ext cx="16002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6" descr="40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39000" y="28956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8" descr="yogurt-and-fruit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95800" y="40386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0" descr="chocolate-sprinkled-donut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91400" y="914400"/>
            <a:ext cx="16192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52400" y="3505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>
                <a:latin typeface="Times New Roman" pitchFamily="18" charset="0"/>
              </a:rPr>
              <a:t>Los Gofres con mantequilla y almíbar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52400" y="6019800"/>
            <a:ext cx="182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Las Cheerios cereales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438400" y="3657600"/>
            <a:ext cx="2286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Las hamburguesas de salchicha</a:t>
            </a:r>
            <a:r>
              <a:rPr lang="en-US"/>
              <a:t> </a:t>
            </a:r>
          </a:p>
        </p:txBody>
      </p:sp>
      <p:sp>
        <p:nvSpPr>
          <p:cNvPr id="15375" name="Text Box 16"/>
          <p:cNvSpPr txBox="1">
            <a:spLocks noChangeArrowheads="1"/>
          </p:cNvSpPr>
          <p:nvPr/>
        </p:nvSpPr>
        <p:spPr bwMode="auto">
          <a:xfrm>
            <a:off x="2286000" y="6096000"/>
            <a:ext cx="2057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Los Huevos revueltos y pan tostado con mantequilla</a:t>
            </a:r>
            <a:endParaRPr lang="en-US" sz="1200" b="1"/>
          </a:p>
        </p:txBody>
      </p:sp>
      <p:sp>
        <p:nvSpPr>
          <p:cNvPr id="15376" name="Text Box 23"/>
          <p:cNvSpPr txBox="1">
            <a:spLocks noChangeArrowheads="1"/>
          </p:cNvSpPr>
          <p:nvPr/>
        </p:nvSpPr>
        <p:spPr bwMode="auto">
          <a:xfrm>
            <a:off x="5486400" y="3505200"/>
            <a:ext cx="182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Tocino</a:t>
            </a:r>
          </a:p>
        </p:txBody>
      </p:sp>
      <p:sp>
        <p:nvSpPr>
          <p:cNvPr id="15377" name="Text Box 24"/>
          <p:cNvSpPr txBox="1">
            <a:spLocks noChangeArrowheads="1"/>
          </p:cNvSpPr>
          <p:nvPr/>
        </p:nvSpPr>
        <p:spPr bwMode="auto">
          <a:xfrm>
            <a:off x="7239000" y="4648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inglés panecillo con mantequilla de maní</a:t>
            </a:r>
            <a:endParaRPr lang="en-US" sz="1200" b="1"/>
          </a:p>
        </p:txBody>
      </p:sp>
      <p:sp>
        <p:nvSpPr>
          <p:cNvPr id="15378" name="Text Box 25"/>
          <p:cNvSpPr txBox="1">
            <a:spLocks noChangeArrowheads="1"/>
          </p:cNvSpPr>
          <p:nvPr/>
        </p:nvSpPr>
        <p:spPr bwMode="auto">
          <a:xfrm>
            <a:off x="7086600" y="243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donut con glaseado de chocolate y chispas</a:t>
            </a:r>
            <a:endParaRPr lang="en-US" sz="1200" b="1"/>
          </a:p>
        </p:txBody>
      </p:sp>
      <p:sp>
        <p:nvSpPr>
          <p:cNvPr id="15379" name="Text Box 26"/>
          <p:cNvSpPr txBox="1">
            <a:spLocks noChangeArrowheads="1"/>
          </p:cNvSpPr>
          <p:nvPr/>
        </p:nvSpPr>
        <p:spPr bwMode="auto">
          <a:xfrm>
            <a:off x="4343400" y="60198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vaso de yogurt con frambuesas arándanos y granola</a:t>
            </a:r>
            <a:endParaRPr lang="en-US" sz="1200" b="1"/>
          </a:p>
        </p:txBody>
      </p:sp>
      <p:sp>
        <p:nvSpPr>
          <p:cNvPr id="15380" name="Text Box 27"/>
          <p:cNvSpPr txBox="1">
            <a:spLocks noChangeArrowheads="1"/>
          </p:cNvSpPr>
          <p:nvPr/>
        </p:nvSpPr>
        <p:spPr bwMode="auto">
          <a:xfrm>
            <a:off x="7391400" y="6477000"/>
            <a:ext cx="152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Los panecillos</a:t>
            </a:r>
            <a:endParaRPr lang="en-US" sz="1200" b="1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0"/>
            <a:ext cx="8229600" cy="1399033"/>
          </a:xfrm>
        </p:spPr>
        <p:txBody>
          <a:bodyPr rtlCol="0"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La comida me gusta comer para el almuerzo: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6387" name="Picture 4" descr="sandwich-produ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404938"/>
            <a:ext cx="2327275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xlarge_510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914400"/>
            <a:ext cx="365760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685800" y="3216275"/>
            <a:ext cx="2667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Times New Roman" pitchFamily="18" charset="0"/>
              </a:rPr>
              <a:t>Un bocadillo con los tomates, la lechuga, el jam</a:t>
            </a:r>
            <a:r>
              <a:rPr lang="en-US" sz="1200" b="1">
                <a:latin typeface="Times New Roman" pitchFamily="18" charset="0"/>
                <a:cs typeface="Arial" charset="0"/>
              </a:rPr>
              <a:t>ón, y </a:t>
            </a:r>
            <a:r>
              <a:rPr lang="en-US" sz="1200" b="1">
                <a:latin typeface="Times New Roman" pitchFamily="18" charset="0"/>
              </a:rPr>
              <a:t>dos rebanadas de pan. </a:t>
            </a:r>
          </a:p>
        </p:txBody>
      </p:sp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1638" y="4587875"/>
            <a:ext cx="2036762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0" descr="ham_stea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5913" y="3856038"/>
            <a:ext cx="256063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81700" y="395605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514725" y="5957888"/>
            <a:ext cx="205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jam</a:t>
            </a:r>
            <a:r>
              <a:rPr lang="en-US" sz="1200" b="1">
                <a:cs typeface="Arial" charset="0"/>
              </a:rPr>
              <a:t>ón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900113" y="6318250"/>
            <a:ext cx="167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hotdog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6875463" y="6367463"/>
            <a:ext cx="1447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La pizza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611813" y="3581400"/>
            <a:ext cx="3505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queso a la parrilla con salsa de tomate</a:t>
            </a:r>
            <a:endParaRPr lang="en-US" sz="1200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La comida me gusta comer para la cena: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1828800"/>
            <a:ext cx="260350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2794000"/>
            <a:ext cx="1779588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0350" y="4511675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Cooked_Chicken_Fillet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1238" y="1117600"/>
            <a:ext cx="228600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2" descr="DSCN114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4724400"/>
            <a:ext cx="2311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4"/>
          <p:cNvSpPr txBox="1">
            <a:spLocks noChangeArrowheads="1"/>
          </p:cNvSpPr>
          <p:nvPr/>
        </p:nvSpPr>
        <p:spPr bwMode="auto">
          <a:xfrm>
            <a:off x="228600" y="3352800"/>
            <a:ext cx="2582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Times New Roman" pitchFamily="18" charset="0"/>
              </a:rPr>
              <a:t>Una hamburguesa con los cebollas, los pepinillos, salsa de tomate, mostaza, y dos rebanadas de pan.</a:t>
            </a:r>
          </a:p>
        </p:txBody>
      </p:sp>
      <p:pic>
        <p:nvPicPr>
          <p:cNvPr id="17417" name="Picture 16" descr="taco-bell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62388" y="4781550"/>
            <a:ext cx="1458912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8" descr="chicken%20burrit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15200" y="2309813"/>
            <a:ext cx="165735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689350" y="4129088"/>
            <a:ext cx="1676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Las papas fritas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386388" y="2586038"/>
            <a:ext cx="2286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pollo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153150" y="6348413"/>
            <a:ext cx="2743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Los espaguetis con albóndigas y salsa de tomate</a:t>
            </a:r>
            <a:endParaRPr lang="en-US" sz="1200" b="1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849313" y="6534150"/>
            <a:ext cx="167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bistec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486150" y="6348413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taco con lechuga, carne, y queso</a:t>
            </a:r>
            <a:endParaRPr lang="en-US" sz="1200" b="1"/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7315200" y="3592513"/>
            <a:ext cx="1828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1200" b="1"/>
              <a:t>Un burrito de pollo con lechuga, tomates, frijoles, y queso</a:t>
            </a:r>
            <a:endParaRPr lang="en-US" sz="12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76200"/>
            <a:ext cx="8229600" cy="1399032"/>
          </a:xfrm>
        </p:spPr>
        <p:txBody>
          <a:bodyPr rtlCol="0"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La comida me gusta comer para una merienda: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825" y="1600200"/>
            <a:ext cx="30305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ANd9GcQgvgFg-U37ClnGzcAk_nuOxJigooPdX-D2ytt9A3EJYVqxpwH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914775"/>
            <a:ext cx="37338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ANd9GcTetjv-czrv2Dksxgs2phDtERhCBm-0aG14SgOt44mVe3stV9mrN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63950" y="144145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9" descr="ANd9GcTu6qW9H0n6i9_PDTefB1A6va1nIm5NPj8HsuN7WNjWk0AyJ2h5K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895350"/>
            <a:ext cx="25908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1" descr="ANd9GcQ6PfZxx6gbzvKHplNfLO8MymQzUAncQJNCf6jS9lyiz-BKiA1lV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57800" y="3519488"/>
            <a:ext cx="363220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Box 2"/>
          <p:cNvSpPr txBox="1">
            <a:spLocks noChangeArrowheads="1"/>
          </p:cNvSpPr>
          <p:nvPr/>
        </p:nvSpPr>
        <p:spPr bwMode="auto">
          <a:xfrm>
            <a:off x="6499225" y="2835275"/>
            <a:ext cx="2362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palomitas de maíz</a:t>
            </a:r>
          </a:p>
        </p:txBody>
      </p:sp>
      <p:sp>
        <p:nvSpPr>
          <p:cNvPr id="18441" name="TextBox 3"/>
          <p:cNvSpPr txBox="1">
            <a:spLocks noChangeArrowheads="1"/>
          </p:cNvSpPr>
          <p:nvPr/>
        </p:nvSpPr>
        <p:spPr bwMode="auto">
          <a:xfrm>
            <a:off x="1371600" y="3624263"/>
            <a:ext cx="2438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pretzels</a:t>
            </a:r>
          </a:p>
        </p:txBody>
      </p:sp>
      <p:sp>
        <p:nvSpPr>
          <p:cNvPr id="18442" name="TextBox 4"/>
          <p:cNvSpPr txBox="1">
            <a:spLocks noChangeArrowheads="1"/>
          </p:cNvSpPr>
          <p:nvPr/>
        </p:nvSpPr>
        <p:spPr bwMode="auto">
          <a:xfrm>
            <a:off x="6499225" y="6299200"/>
            <a:ext cx="2438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 mezcla de Chex</a:t>
            </a:r>
          </a:p>
        </p:txBody>
      </p:sp>
      <p:sp>
        <p:nvSpPr>
          <p:cNvPr id="18443" name="TextBox 5"/>
          <p:cNvSpPr txBox="1">
            <a:spLocks noChangeArrowheads="1"/>
          </p:cNvSpPr>
          <p:nvPr/>
        </p:nvSpPr>
        <p:spPr bwMode="auto">
          <a:xfrm>
            <a:off x="3513138" y="3205163"/>
            <a:ext cx="25860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1200" b="1"/>
              <a:t>Las galletas de peces de colores</a:t>
            </a:r>
            <a:endParaRPr lang="en-US" sz="1200" b="1"/>
          </a:p>
        </p:txBody>
      </p:sp>
      <p:sp>
        <p:nvSpPr>
          <p:cNvPr id="18444" name="TextBox 6"/>
          <p:cNvSpPr txBox="1">
            <a:spLocks noChangeArrowheads="1"/>
          </p:cNvSpPr>
          <p:nvPr/>
        </p:nvSpPr>
        <p:spPr bwMode="auto">
          <a:xfrm>
            <a:off x="1693863" y="6400800"/>
            <a:ext cx="3429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patatas fritas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6699"/>
            </a:gs>
            <a:gs pos="100000">
              <a:srgbClr val="FF66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6350" y="5556"/>
            <a:ext cx="8229600" cy="1399033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Postres: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04800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066800"/>
            <a:ext cx="2533650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953000"/>
            <a:ext cx="18288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0480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152400"/>
            <a:ext cx="22590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21450" y="152400"/>
            <a:ext cx="24018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46338" y="3840163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30213" y="2744788"/>
            <a:ext cx="1828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pastel de chocolate</a:t>
            </a:r>
          </a:p>
        </p:txBody>
      </p:sp>
      <p:pic>
        <p:nvPicPr>
          <p:cNvPr id="20491" name="Picture 12" descr="ANd9GcTfWEVzGIbEDnPJdKcIsG2c60Iw4X1bZgqt6YOsGEjBd2g_v6bQd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0238" y="5276850"/>
            <a:ext cx="1219200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4" descr="ANd9GcRfdoC7rvIG3F_yP5C0F4X2BTVzacRMr5DnqaHz5MDfmWLHgCGyD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91400" y="5275263"/>
            <a:ext cx="12192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 Box 15"/>
          <p:cNvSpPr txBox="1">
            <a:spLocks noChangeArrowheads="1"/>
          </p:cNvSpPr>
          <p:nvPr/>
        </p:nvSpPr>
        <p:spPr bwMode="auto">
          <a:xfrm>
            <a:off x="228600" y="4724400"/>
            <a:ext cx="190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La Vainilla</a:t>
            </a:r>
          </a:p>
        </p:txBody>
      </p:sp>
      <p:sp>
        <p:nvSpPr>
          <p:cNvPr id="20494" name="Text Box 16"/>
          <p:cNvSpPr txBox="1">
            <a:spLocks noChangeArrowheads="1"/>
          </p:cNvSpPr>
          <p:nvPr/>
        </p:nvSpPr>
        <p:spPr bwMode="auto">
          <a:xfrm>
            <a:off x="228600" y="6583363"/>
            <a:ext cx="1676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/>
              <a:t>El Chocolate</a:t>
            </a:r>
          </a:p>
        </p:txBody>
      </p:sp>
      <p:sp>
        <p:nvSpPr>
          <p:cNvPr id="20495" name="TextBox 1"/>
          <p:cNvSpPr txBox="1">
            <a:spLocks noChangeArrowheads="1"/>
          </p:cNvSpPr>
          <p:nvPr/>
        </p:nvSpPr>
        <p:spPr bwMode="auto">
          <a:xfrm>
            <a:off x="2971800" y="6580188"/>
            <a:ext cx="24955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Pasteles Whoopie</a:t>
            </a:r>
          </a:p>
        </p:txBody>
      </p:sp>
      <p:sp>
        <p:nvSpPr>
          <p:cNvPr id="20496" name="TextBox 2"/>
          <p:cNvSpPr txBox="1">
            <a:spLocks noChangeArrowheads="1"/>
          </p:cNvSpPr>
          <p:nvPr/>
        </p:nvSpPr>
        <p:spPr bwMode="auto">
          <a:xfrm>
            <a:off x="3540125" y="2870200"/>
            <a:ext cx="20304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pasteles</a:t>
            </a:r>
          </a:p>
        </p:txBody>
      </p:sp>
      <p:sp>
        <p:nvSpPr>
          <p:cNvPr id="20497" name="TextBox 3"/>
          <p:cNvSpPr txBox="1">
            <a:spLocks noChangeArrowheads="1"/>
          </p:cNvSpPr>
          <p:nvPr/>
        </p:nvSpPr>
        <p:spPr bwMode="auto">
          <a:xfrm>
            <a:off x="7239000" y="2771775"/>
            <a:ext cx="1247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pastelito</a:t>
            </a:r>
          </a:p>
        </p:txBody>
      </p:sp>
      <p:sp>
        <p:nvSpPr>
          <p:cNvPr id="20498" name="TextBox 4"/>
          <p:cNvSpPr txBox="1">
            <a:spLocks noChangeArrowheads="1"/>
          </p:cNvSpPr>
          <p:nvPr/>
        </p:nvSpPr>
        <p:spPr bwMode="auto">
          <a:xfrm>
            <a:off x="6615113" y="4999038"/>
            <a:ext cx="12477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galletas</a:t>
            </a:r>
          </a:p>
        </p:txBody>
      </p:sp>
      <p:sp>
        <p:nvSpPr>
          <p:cNvPr id="20499" name="TextBox 5"/>
          <p:cNvSpPr txBox="1">
            <a:spLocks noChangeArrowheads="1"/>
          </p:cNvSpPr>
          <p:nvPr/>
        </p:nvSpPr>
        <p:spPr bwMode="auto">
          <a:xfrm>
            <a:off x="5653088" y="6430963"/>
            <a:ext cx="35226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1200" b="1"/>
              <a:t>Una cucharada de helado de chocolate y vainilla</a:t>
            </a:r>
            <a:endParaRPr lang="en-US" sz="12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233145" y="914400"/>
            <a:ext cx="8229600" cy="1399032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/>
                </a:solidFill>
              </a:rPr>
              <a:t>Utensilios: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2897188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98450"/>
            <a:ext cx="5143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3067050"/>
            <a:ext cx="3914775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"/>
          <p:cNvSpPr txBox="1">
            <a:spLocks noChangeArrowheads="1"/>
          </p:cNvSpPr>
          <p:nvPr/>
        </p:nvSpPr>
        <p:spPr bwMode="auto">
          <a:xfrm>
            <a:off x="1219200" y="6248400"/>
            <a:ext cx="3143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El tenedor</a:t>
            </a:r>
          </a:p>
        </p:txBody>
      </p:sp>
      <p:sp>
        <p:nvSpPr>
          <p:cNvPr id="21511" name="TextBox 2"/>
          <p:cNvSpPr txBox="1">
            <a:spLocks noChangeArrowheads="1"/>
          </p:cNvSpPr>
          <p:nvPr/>
        </p:nvSpPr>
        <p:spPr bwMode="auto">
          <a:xfrm>
            <a:off x="5638800" y="2530475"/>
            <a:ext cx="39909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El cuchillo</a:t>
            </a:r>
          </a:p>
        </p:txBody>
      </p:sp>
      <p:sp>
        <p:nvSpPr>
          <p:cNvPr id="21512" name="TextBox 3"/>
          <p:cNvSpPr txBox="1">
            <a:spLocks noChangeArrowheads="1"/>
          </p:cNvSpPr>
          <p:nvPr/>
        </p:nvSpPr>
        <p:spPr bwMode="auto">
          <a:xfrm>
            <a:off x="4648200" y="6432550"/>
            <a:ext cx="2986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La cuchara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8425" y="145"/>
            <a:ext cx="8229600" cy="1399032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Frutas</a:t>
            </a:r>
            <a:r>
              <a:rPr lang="en-US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: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7275" y="346075"/>
            <a:ext cx="2214563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38" y="1117600"/>
            <a:ext cx="18319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9300" y="152400"/>
            <a:ext cx="15240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69113" y="1574800"/>
            <a:ext cx="19843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09788" y="2549525"/>
            <a:ext cx="24320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11725" y="3390900"/>
            <a:ext cx="1716088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6300" y="1855788"/>
            <a:ext cx="2071688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92663" y="152400"/>
            <a:ext cx="1965325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65950" y="3341688"/>
            <a:ext cx="1905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541838" y="4981575"/>
            <a:ext cx="2127250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4625" y="4545013"/>
            <a:ext cx="1855788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4625" y="2825750"/>
            <a:ext cx="172402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2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82813" y="5014913"/>
            <a:ext cx="2081212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2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908800" y="5014913"/>
            <a:ext cx="2052638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5" name="TextBox 2"/>
          <p:cNvSpPr txBox="1">
            <a:spLocks noChangeArrowheads="1"/>
          </p:cNvSpPr>
          <p:nvPr/>
        </p:nvSpPr>
        <p:spPr bwMode="auto">
          <a:xfrm>
            <a:off x="482600" y="2549525"/>
            <a:ext cx="1779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fresas</a:t>
            </a:r>
          </a:p>
        </p:txBody>
      </p:sp>
      <p:sp>
        <p:nvSpPr>
          <p:cNvPr id="22546" name="TextBox 3"/>
          <p:cNvSpPr txBox="1">
            <a:spLocks noChangeArrowheads="1"/>
          </p:cNvSpPr>
          <p:nvPr/>
        </p:nvSpPr>
        <p:spPr bwMode="auto">
          <a:xfrm>
            <a:off x="555625" y="4111625"/>
            <a:ext cx="1724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uvas</a:t>
            </a:r>
          </a:p>
        </p:txBody>
      </p:sp>
      <p:sp>
        <p:nvSpPr>
          <p:cNvPr id="22547" name="TextBox 4"/>
          <p:cNvSpPr txBox="1">
            <a:spLocks noChangeArrowheads="1"/>
          </p:cNvSpPr>
          <p:nvPr/>
        </p:nvSpPr>
        <p:spPr bwMode="auto">
          <a:xfrm>
            <a:off x="482600" y="6400800"/>
            <a:ext cx="117633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aguacate</a:t>
            </a:r>
          </a:p>
          <a:p>
            <a:pPr algn="l"/>
            <a:r>
              <a:rPr lang="en-US"/>
              <a:t> </a:t>
            </a:r>
          </a:p>
        </p:txBody>
      </p:sp>
      <p:sp>
        <p:nvSpPr>
          <p:cNvPr id="22548" name="TextBox 5"/>
          <p:cNvSpPr txBox="1">
            <a:spLocks noChangeArrowheads="1"/>
          </p:cNvSpPr>
          <p:nvPr/>
        </p:nvSpPr>
        <p:spPr bwMode="auto">
          <a:xfrm>
            <a:off x="2446338" y="6561138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manzanas</a:t>
            </a:r>
          </a:p>
        </p:txBody>
      </p:sp>
      <p:sp>
        <p:nvSpPr>
          <p:cNvPr id="22549" name="TextBox 6"/>
          <p:cNvSpPr txBox="1">
            <a:spLocks noChangeArrowheads="1"/>
          </p:cNvSpPr>
          <p:nvPr/>
        </p:nvSpPr>
        <p:spPr bwMode="auto">
          <a:xfrm>
            <a:off x="5089525" y="6561138"/>
            <a:ext cx="14557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naranjas</a:t>
            </a:r>
          </a:p>
        </p:txBody>
      </p:sp>
      <p:sp>
        <p:nvSpPr>
          <p:cNvPr id="22550" name="TextBox 7"/>
          <p:cNvSpPr txBox="1">
            <a:spLocks noChangeArrowheads="1"/>
          </p:cNvSpPr>
          <p:nvPr/>
        </p:nvSpPr>
        <p:spPr bwMode="auto">
          <a:xfrm>
            <a:off x="5089525" y="1574800"/>
            <a:ext cx="15382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frambuesas</a:t>
            </a:r>
          </a:p>
        </p:txBody>
      </p:sp>
      <p:sp>
        <p:nvSpPr>
          <p:cNvPr id="22551" name="TextBox 8"/>
          <p:cNvSpPr txBox="1">
            <a:spLocks noChangeArrowheads="1"/>
          </p:cNvSpPr>
          <p:nvPr/>
        </p:nvSpPr>
        <p:spPr bwMode="auto">
          <a:xfrm>
            <a:off x="2746375" y="4405313"/>
            <a:ext cx="179546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cerezas</a:t>
            </a:r>
          </a:p>
        </p:txBody>
      </p:sp>
      <p:sp>
        <p:nvSpPr>
          <p:cNvPr id="22552" name="TextBox 9"/>
          <p:cNvSpPr txBox="1">
            <a:spLocks noChangeArrowheads="1"/>
          </p:cNvSpPr>
          <p:nvPr/>
        </p:nvSpPr>
        <p:spPr bwMode="auto">
          <a:xfrm>
            <a:off x="7265988" y="6561138"/>
            <a:ext cx="1984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ES" sz="1200" b="1"/>
              <a:t>los albaricoques</a:t>
            </a:r>
          </a:p>
        </p:txBody>
      </p:sp>
      <p:sp>
        <p:nvSpPr>
          <p:cNvPr id="22553" name="TextBox 10"/>
          <p:cNvSpPr txBox="1">
            <a:spLocks noChangeArrowheads="1"/>
          </p:cNvSpPr>
          <p:nvPr/>
        </p:nvSpPr>
        <p:spPr bwMode="auto">
          <a:xfrm>
            <a:off x="7265988" y="4737100"/>
            <a:ext cx="16049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limónes</a:t>
            </a:r>
          </a:p>
        </p:txBody>
      </p:sp>
      <p:sp>
        <p:nvSpPr>
          <p:cNvPr id="22554" name="TextBox 11"/>
          <p:cNvSpPr txBox="1">
            <a:spLocks noChangeArrowheads="1"/>
          </p:cNvSpPr>
          <p:nvPr/>
        </p:nvSpPr>
        <p:spPr bwMode="auto">
          <a:xfrm>
            <a:off x="3000375" y="2022475"/>
            <a:ext cx="208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piñas</a:t>
            </a:r>
          </a:p>
        </p:txBody>
      </p:sp>
      <p:sp>
        <p:nvSpPr>
          <p:cNvPr id="22555" name="TextBox 12"/>
          <p:cNvSpPr txBox="1">
            <a:spLocks noChangeArrowheads="1"/>
          </p:cNvSpPr>
          <p:nvPr/>
        </p:nvSpPr>
        <p:spPr bwMode="auto">
          <a:xfrm>
            <a:off x="7454900" y="3070225"/>
            <a:ext cx="18288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kiwi</a:t>
            </a:r>
          </a:p>
        </p:txBody>
      </p:sp>
      <p:sp>
        <p:nvSpPr>
          <p:cNvPr id="22556" name="TextBox 13"/>
          <p:cNvSpPr txBox="1">
            <a:spLocks noChangeArrowheads="1"/>
          </p:cNvSpPr>
          <p:nvPr/>
        </p:nvSpPr>
        <p:spPr bwMode="auto">
          <a:xfrm>
            <a:off x="7291388" y="1296988"/>
            <a:ext cx="11382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plátanos</a:t>
            </a:r>
          </a:p>
        </p:txBody>
      </p:sp>
      <p:sp>
        <p:nvSpPr>
          <p:cNvPr id="22557" name="TextBox 14"/>
          <p:cNvSpPr txBox="1">
            <a:spLocks noChangeArrowheads="1"/>
          </p:cNvSpPr>
          <p:nvPr/>
        </p:nvSpPr>
        <p:spPr bwMode="auto">
          <a:xfrm>
            <a:off x="5089525" y="3116263"/>
            <a:ext cx="14906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arándanos</a:t>
            </a:r>
          </a:p>
        </p:txBody>
      </p:sp>
      <p:sp>
        <p:nvSpPr>
          <p:cNvPr id="22558" name="TextBox 15"/>
          <p:cNvSpPr txBox="1">
            <a:spLocks noChangeArrowheads="1"/>
          </p:cNvSpPr>
          <p:nvPr/>
        </p:nvSpPr>
        <p:spPr bwMode="auto">
          <a:xfrm>
            <a:off x="5157788" y="4635500"/>
            <a:ext cx="1387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guisantes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6677" y="-5208"/>
            <a:ext cx="8229600" cy="1399033"/>
          </a:xfrm>
        </p:spPr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Verduras: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4150" y="3355975"/>
            <a:ext cx="13589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13263" y="188913"/>
            <a:ext cx="2084387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59000" y="2841625"/>
            <a:ext cx="1665288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0525" y="2036763"/>
            <a:ext cx="1487488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2400" y="1676400"/>
            <a:ext cx="1617663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93038" y="4954588"/>
            <a:ext cx="1189037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5263" y="3154363"/>
            <a:ext cx="15748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59000" y="1073150"/>
            <a:ext cx="180975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5263" y="4779963"/>
            <a:ext cx="2528887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11775" y="4803775"/>
            <a:ext cx="23241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188913"/>
            <a:ext cx="152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51650" y="1116013"/>
            <a:ext cx="2084388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7" name="TextBox 3"/>
          <p:cNvSpPr txBox="1">
            <a:spLocks noChangeArrowheads="1"/>
          </p:cNvSpPr>
          <p:nvPr/>
        </p:nvSpPr>
        <p:spPr bwMode="auto">
          <a:xfrm>
            <a:off x="152400" y="1328738"/>
            <a:ext cx="17668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alcachofas</a:t>
            </a:r>
          </a:p>
        </p:txBody>
      </p:sp>
      <p:pic>
        <p:nvPicPr>
          <p:cNvPr id="23568" name="Picture 1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946400" y="4660900"/>
            <a:ext cx="217170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15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38975" y="2962275"/>
            <a:ext cx="190341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0" name="TextBox 2"/>
          <p:cNvSpPr txBox="1">
            <a:spLocks noChangeArrowheads="1"/>
          </p:cNvSpPr>
          <p:nvPr/>
        </p:nvSpPr>
        <p:spPr bwMode="auto">
          <a:xfrm>
            <a:off x="7772400" y="6543675"/>
            <a:ext cx="13716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zanahorias</a:t>
            </a:r>
          </a:p>
        </p:txBody>
      </p:sp>
      <p:sp>
        <p:nvSpPr>
          <p:cNvPr id="23571" name="TextBox 3"/>
          <p:cNvSpPr txBox="1">
            <a:spLocks noChangeArrowheads="1"/>
          </p:cNvSpPr>
          <p:nvPr/>
        </p:nvSpPr>
        <p:spPr bwMode="auto">
          <a:xfrm>
            <a:off x="5943600" y="6543675"/>
            <a:ext cx="21161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tomates</a:t>
            </a:r>
          </a:p>
        </p:txBody>
      </p:sp>
      <p:sp>
        <p:nvSpPr>
          <p:cNvPr id="23572" name="TextBox 4"/>
          <p:cNvSpPr txBox="1">
            <a:spLocks noChangeArrowheads="1"/>
          </p:cNvSpPr>
          <p:nvPr/>
        </p:nvSpPr>
        <p:spPr bwMode="auto">
          <a:xfrm>
            <a:off x="846138" y="6543675"/>
            <a:ext cx="221773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sandías</a:t>
            </a:r>
          </a:p>
        </p:txBody>
      </p:sp>
      <p:sp>
        <p:nvSpPr>
          <p:cNvPr id="23573" name="TextBox 5"/>
          <p:cNvSpPr txBox="1">
            <a:spLocks noChangeArrowheads="1"/>
          </p:cNvSpPr>
          <p:nvPr/>
        </p:nvSpPr>
        <p:spPr bwMode="auto">
          <a:xfrm>
            <a:off x="7231063" y="4222750"/>
            <a:ext cx="17621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remolachas</a:t>
            </a:r>
          </a:p>
        </p:txBody>
      </p:sp>
      <p:sp>
        <p:nvSpPr>
          <p:cNvPr id="23574" name="TextBox 6"/>
          <p:cNvSpPr txBox="1">
            <a:spLocks noChangeArrowheads="1"/>
          </p:cNvSpPr>
          <p:nvPr/>
        </p:nvSpPr>
        <p:spPr bwMode="auto">
          <a:xfrm>
            <a:off x="7507288" y="2679700"/>
            <a:ext cx="17605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rúculas</a:t>
            </a:r>
          </a:p>
        </p:txBody>
      </p:sp>
      <p:sp>
        <p:nvSpPr>
          <p:cNvPr id="23575" name="TextBox 7"/>
          <p:cNvSpPr txBox="1">
            <a:spLocks noChangeArrowheads="1"/>
          </p:cNvSpPr>
          <p:nvPr/>
        </p:nvSpPr>
        <p:spPr bwMode="auto">
          <a:xfrm>
            <a:off x="4721225" y="1739900"/>
            <a:ext cx="1752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Las judías verdes</a:t>
            </a:r>
          </a:p>
        </p:txBody>
      </p:sp>
      <p:sp>
        <p:nvSpPr>
          <p:cNvPr id="23576" name="TextBox 8"/>
          <p:cNvSpPr txBox="1">
            <a:spLocks noChangeArrowheads="1"/>
          </p:cNvSpPr>
          <p:nvPr/>
        </p:nvSpPr>
        <p:spPr bwMode="auto">
          <a:xfrm>
            <a:off x="2511425" y="2401888"/>
            <a:ext cx="16652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pepinos</a:t>
            </a:r>
          </a:p>
        </p:txBody>
      </p:sp>
      <p:sp>
        <p:nvSpPr>
          <p:cNvPr id="23577" name="TextBox 9"/>
          <p:cNvSpPr txBox="1">
            <a:spLocks noChangeArrowheads="1"/>
          </p:cNvSpPr>
          <p:nvPr/>
        </p:nvSpPr>
        <p:spPr bwMode="auto">
          <a:xfrm>
            <a:off x="304800" y="2873375"/>
            <a:ext cx="16494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cantalupos</a:t>
            </a:r>
          </a:p>
        </p:txBody>
      </p:sp>
      <p:sp>
        <p:nvSpPr>
          <p:cNvPr id="23578" name="TextBox 10"/>
          <p:cNvSpPr txBox="1">
            <a:spLocks noChangeArrowheads="1"/>
          </p:cNvSpPr>
          <p:nvPr/>
        </p:nvSpPr>
        <p:spPr bwMode="auto">
          <a:xfrm>
            <a:off x="4559300" y="3154363"/>
            <a:ext cx="850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Un col</a:t>
            </a:r>
          </a:p>
        </p:txBody>
      </p:sp>
      <p:sp>
        <p:nvSpPr>
          <p:cNvPr id="23579" name="TextBox 11"/>
          <p:cNvSpPr txBox="1">
            <a:spLocks noChangeArrowheads="1"/>
          </p:cNvSpPr>
          <p:nvPr/>
        </p:nvSpPr>
        <p:spPr bwMode="auto">
          <a:xfrm>
            <a:off x="5540375" y="4268788"/>
            <a:ext cx="1311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brócoli</a:t>
            </a:r>
          </a:p>
        </p:txBody>
      </p:sp>
      <p:sp>
        <p:nvSpPr>
          <p:cNvPr id="23580" name="TextBox 12"/>
          <p:cNvSpPr txBox="1">
            <a:spLocks noChangeArrowheads="1"/>
          </p:cNvSpPr>
          <p:nvPr/>
        </p:nvSpPr>
        <p:spPr bwMode="auto">
          <a:xfrm>
            <a:off x="3517900" y="6548438"/>
            <a:ext cx="1600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La albahaca</a:t>
            </a: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544513" y="4406900"/>
            <a:ext cx="16144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El apio</a:t>
            </a:r>
          </a:p>
        </p:txBody>
      </p:sp>
      <p:sp>
        <p:nvSpPr>
          <p:cNvPr id="23582" name="TextBox 14"/>
          <p:cNvSpPr txBox="1">
            <a:spLocks noChangeArrowheads="1"/>
          </p:cNvSpPr>
          <p:nvPr/>
        </p:nvSpPr>
        <p:spPr bwMode="auto">
          <a:xfrm>
            <a:off x="2366963" y="4251325"/>
            <a:ext cx="166528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Los espárragos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804</TotalTime>
  <Words>307</Words>
  <Application>Microsoft Office PowerPoint</Application>
  <PresentationFormat>On-screen Show (4:3)</PresentationFormat>
  <Paragraphs>86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12</vt:i4>
      </vt:variant>
    </vt:vector>
  </HeadingPairs>
  <TitlesOfParts>
    <vt:vector size="31" baseType="lpstr">
      <vt:lpstr>Arial</vt:lpstr>
      <vt:lpstr>Century Gothic</vt:lpstr>
      <vt:lpstr>Wingdings 2</vt:lpstr>
      <vt:lpstr>Verdana</vt:lpstr>
      <vt:lpstr>Calibri</vt:lpstr>
      <vt:lpstr>Times New Roman</vt:lpstr>
      <vt:lpstr>Goudy Old Style</vt:lpstr>
      <vt:lpstr>Verve</vt:lpstr>
      <vt:lpstr>Verve</vt:lpstr>
      <vt:lpstr>Verve</vt:lpstr>
      <vt:lpstr>Verve</vt:lpstr>
      <vt:lpstr>Verve</vt:lpstr>
      <vt:lpstr>Verve</vt:lpstr>
      <vt:lpstr>Verve</vt:lpstr>
      <vt:lpstr>Verve</vt:lpstr>
      <vt:lpstr>Verve</vt:lpstr>
      <vt:lpstr>Verve</vt:lpstr>
      <vt:lpstr>Verve</vt:lpstr>
      <vt:lpstr>Verve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*The End*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Maggie</dc:creator>
  <cp:lastModifiedBy>duichmar</cp:lastModifiedBy>
  <cp:revision>47</cp:revision>
  <dcterms:created xsi:type="dcterms:W3CDTF">2012-04-02T19:55:01Z</dcterms:created>
  <dcterms:modified xsi:type="dcterms:W3CDTF">2012-04-05T13:49:24Z</dcterms:modified>
</cp:coreProperties>
</file>